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904" r:id="rId15"/>
    <p:sldId id="911" r:id="rId16"/>
    <p:sldId id="269" r:id="rId17"/>
    <p:sldId id="270" r:id="rId18"/>
    <p:sldId id="271" r:id="rId19"/>
    <p:sldId id="905" r:id="rId20"/>
    <p:sldId id="906" r:id="rId21"/>
    <p:sldId id="907" r:id="rId22"/>
    <p:sldId id="9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6376F-472C-4D0F-AC22-C6CBC15ABA3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DF5C3-28C5-4C7D-AFE0-9FDA6809A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60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080D77F-1F29-40ED-9980-EC3E42F5C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F0A787F-09CD-4C5B-87BE-6ED10D55CD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hw    1 - Extract VPN from address (easy: just take the top bits from the address)</a:t>
            </a:r>
          </a:p>
          <a:p>
            <a:r>
              <a:rPr lang="en-US" altLang="zh-CN">
                <a:latin typeface="Arial" panose="020B0604020202020204" pitchFamily="34" charset="0"/>
              </a:rPr>
              <a:t>hw    2 - Use the VPN to index the TLB</a:t>
            </a:r>
          </a:p>
          <a:p>
            <a:r>
              <a:rPr lang="en-US" altLang="zh-CN">
                <a:latin typeface="Arial" panose="020B0604020202020204" pitchFamily="34" charset="0"/>
              </a:rPr>
              <a:t>hw    If (the translation is in the cache)   // a TLB hit</a:t>
            </a:r>
          </a:p>
          <a:p>
            <a:r>
              <a:rPr lang="en-US" altLang="zh-CN">
                <a:latin typeface="Arial" panose="020B0604020202020204" pitchFamily="34" charset="0"/>
              </a:rPr>
              <a:t>hw        3a - get PPN from TLB</a:t>
            </a:r>
          </a:p>
          <a:p>
            <a:r>
              <a:rPr lang="en-US" altLang="zh-CN">
                <a:latin typeface="Arial" panose="020B0604020202020204" pitchFamily="34" charset="0"/>
              </a:rPr>
              <a:t>hw        3b - use it to form physical address</a:t>
            </a:r>
          </a:p>
          <a:p>
            <a:r>
              <a:rPr lang="en-US" altLang="zh-CN">
                <a:latin typeface="Arial" panose="020B0604020202020204" pitchFamily="34" charset="0"/>
              </a:rPr>
              <a:t>hw        3c - issue request for physical address to the memory system</a:t>
            </a:r>
          </a:p>
          <a:p>
            <a:r>
              <a:rPr lang="en-US" altLang="zh-CN">
                <a:latin typeface="Arial" panose="020B0604020202020204" pitchFamily="34" charset="0"/>
              </a:rPr>
              <a:t>hw    else (translation is NOT in the cache) // a TLB miss</a:t>
            </a:r>
          </a:p>
          <a:p>
            <a:r>
              <a:rPr lang="en-US" altLang="zh-CN">
                <a:latin typeface="Arial" panose="020B0604020202020204" pitchFamily="34" charset="0"/>
              </a:rPr>
              <a:t>hw/os     4a - lookup translation in the page table (in memory)</a:t>
            </a:r>
          </a:p>
          <a:p>
            <a:r>
              <a:rPr lang="en-US" altLang="zh-CN">
                <a:latin typeface="Arial" panose="020B0604020202020204" pitchFamily="34" charset="0"/>
              </a:rPr>
              <a:t>hw/os     4b - if it is *valid*</a:t>
            </a:r>
          </a:p>
          <a:p>
            <a:r>
              <a:rPr lang="en-US" altLang="zh-CN">
                <a:latin typeface="Arial" panose="020B0604020202020204" pitchFamily="34" charset="0"/>
              </a:rPr>
              <a:t>hw/os            install the translation into the TLB</a:t>
            </a:r>
          </a:p>
          <a:p>
            <a:r>
              <a:rPr lang="en-US" altLang="zh-CN">
                <a:latin typeface="Arial" panose="020B0604020202020204" pitchFamily="34" charset="0"/>
              </a:rPr>
              <a:t>hw/os            retry the instruction (which will hopefully now be a TLB hit)</a:t>
            </a:r>
          </a:p>
          <a:p>
            <a:r>
              <a:rPr lang="en-US" altLang="zh-CN">
                <a:latin typeface="Arial" panose="020B0604020202020204" pitchFamily="34" charset="0"/>
              </a:rPr>
              <a:t>hw        4c - if not valid, trap (invalid memory access)</a:t>
            </a:r>
          </a:p>
          <a:p>
            <a:r>
              <a:rPr lang="en-US" altLang="zh-CN">
                <a:latin typeface="Arial" panose="020B0604020202020204" pitchFamily="34" charset="0"/>
              </a:rPr>
              <a:t>os               terminate process (clean up)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84C0-7994-4560-90C0-48BE6487C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B419C-B733-4A8C-BA61-81F3E2AA5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70424-5099-41AC-869A-A1FBC5CF1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2B57E-5748-4496-A0BA-E2B568EA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B28D0-0650-41C3-98DF-A9C3DEC1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C7D7-EE90-47F3-805F-1EEE9E42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C2005-3868-40E8-892D-52851A307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BEB1-D737-457B-B35C-5E4BA8B6E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339A2-6F09-4C3A-A6F7-2BD808D8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A135F-04CB-4956-95FB-504AE3E8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2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A79608-93AC-4BB9-8FAD-1D9050517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05710-96FD-44E5-8E4B-A56D3CFD6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914F-6AD0-4297-B447-ECE57898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16AC4-B5D1-4CF7-891F-92C14F40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13DBF-3B73-43F7-8CB3-419E8CA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5231-3D5C-4152-906C-C6F150D8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6F8F-6D27-42DC-A98C-3D6BE25BD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20491-5B5F-4AA1-AE3E-E3A61AA2E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1063-0C2C-4D65-B529-C1FC1BE8C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4EDE4-6B74-4A94-9428-2F03E7AA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4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8323-FB18-4D70-B908-34F26EAA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20AD0-8938-464E-9327-B99B85F2D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C0A3F-67E5-4934-98BB-F57B4B73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ABAD7-58A7-4DF9-8637-E6BEAEC3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F3448-34E0-4514-B529-954C5567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71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AAB4-D98F-4F51-8E9D-98DC5DFC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D70E6-980D-4E73-B5C8-0F074E82E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671D5-8934-484E-A651-5223E2DCC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4F3AD-111A-4DF4-9BB9-E1AADACC6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67C5-1168-4BE4-9B2F-38FA01655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3EF38-2F3C-40A4-8115-251E4430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5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382E-10A2-4BA3-8157-5C8AC78F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1635A-F641-4D47-B693-E27CB58D0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293D9-67E9-4017-A46C-8F2EB85B0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4C81F-64C7-4ADC-A3CA-6A384DAAF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B64CD-3E54-4C3E-BB07-79AB9B8A8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EBE755-8074-4781-A723-25EE70D9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5B39F-2E46-479E-8D32-BECC244B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7A5B9-9B78-48FE-8DD0-EA49663C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E39E-99EB-45C7-AD7C-BDF3EBA8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42739-4495-4956-A341-0F2DCA47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5A270-880E-45CB-85C3-68649ADC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19E7D-5B13-4BEB-87B9-824BA149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5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D20A4-AAF1-4397-9F81-A6827679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74C74-9EC3-4C3E-B9D2-1237F701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9E91D-209B-4A9C-97D1-884532D1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2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61F2-1D0E-444B-BD60-1F11A54F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217C-52CF-49D0-8720-4A20DF40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1076B-6F68-4827-BB35-374DBD65D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FCD20-B90B-445D-941F-88452ECB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B4E94-7887-46C6-8662-DED1D2FC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0E605-2631-4A69-AC12-B8BDED9E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28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1638-0938-4491-AA79-F95A17C9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FB6827-3503-4C66-AF49-CA7ED44289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C74DF-3E48-4CBD-95DA-50956DF26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4D871-B36B-4796-8959-9FF77401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3575F-A836-4233-8B83-B070AA4D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6245B-47FD-412B-8B28-6A16F2F9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7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016149-8A0B-47C3-9639-677D242A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A2F1C-BC35-4094-AB9B-EA191CC9E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9AFC3-A55C-4820-A4DF-6743CC9E3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C7489-06B3-489A-BB8C-2353C4B3A4B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F682D-D694-4026-95B2-140632899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EBE5C-A4F7-435E-9633-C4010895F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8F02B-FDF4-42D7-AF63-A9991E44E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8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A83C-B796-4903-9D9D-B3E76DAC3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0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7148AF-4162-4250-9D6B-8EDC5707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611"/>
            <a:ext cx="12192000" cy="56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7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BE3BB-41C2-4777-B5B2-BB6C9681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71"/>
            <a:ext cx="12192000" cy="66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1CE4F-2CC7-435C-97F9-E78EAA45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027"/>
            <a:ext cx="12192000" cy="587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1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3016CB-65DE-4696-9815-5A61A4A1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57"/>
            <a:ext cx="12192000" cy="66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1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2691D43-731C-46BE-BDE5-5D221F2527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Paging Hardware With TLB</a:t>
            </a:r>
            <a:endParaRPr lang="en-US" altLang="zh-CN" sz="2800">
              <a:ea typeface="宋体" panose="02010600030101010101" pitchFamily="2" charset="-122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CB5AAC8D-CF23-40A5-B4D5-A6ACFB10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" t="1041" r="1292" b="682"/>
          <a:stretch>
            <a:fillRect/>
          </a:stretch>
        </p:blipFill>
        <p:spPr bwMode="auto">
          <a:xfrm>
            <a:off x="1120346" y="1649414"/>
            <a:ext cx="9457037" cy="466900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39AAFF-FE24-4752-B8FC-FD293CE36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686" y="1713471"/>
            <a:ext cx="9507645" cy="30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3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AFBAB0-9897-482D-B1C0-BD27E2827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693"/>
            <a:ext cx="12192000" cy="61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7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2BF84-761E-47CA-BF45-BC7E32C36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670"/>
            <a:ext cx="12192000" cy="36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6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FDCF0-BB22-4AFA-9ED9-989CC339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827"/>
            <a:ext cx="12192000" cy="263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BDB9F1-904A-42DC-96E4-4A606C859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2" y="1472726"/>
            <a:ext cx="11664778" cy="391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2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3430CA-F1B8-4D96-9B3E-9838C08D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290"/>
            <a:ext cx="12192000" cy="60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99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9DE1D9-1708-4167-B3B3-DF7F42FA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21"/>
            <a:ext cx="12192000" cy="670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06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E7493-6BDC-489B-8DD9-22F906D1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07"/>
            <a:ext cx="12192000" cy="65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5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B52ED-3D03-4D0F-A724-A24939DA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462"/>
            <a:ext cx="12192000" cy="55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1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99534-DD4A-4748-B977-C6FAFD8B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59"/>
            <a:ext cx="12192000" cy="67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4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AC4527-68A4-41EF-AFB3-703AB382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84"/>
            <a:ext cx="12192000" cy="67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7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E3905-EF41-43C4-806D-EA18EB918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87"/>
            <a:ext cx="12192000" cy="56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3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D5772F-C760-4766-827B-7E71D8CC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588"/>
            <a:ext cx="12192000" cy="514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2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474C8-CE12-42A4-9110-F91F6930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655"/>
            <a:ext cx="12192000" cy="578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1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4B92AC-D914-4E94-BCE7-A3A75937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642"/>
            <a:ext cx="12192000" cy="63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3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2913A7-0E92-4157-99D2-DFAD13EE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254"/>
            <a:ext cx="12192000" cy="57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161</Words>
  <Application>Microsoft Office PowerPoint</Application>
  <PresentationFormat>Widescreen</PresentationFormat>
  <Paragraphs>15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Paging Hardware With TLB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Paging</dc:title>
  <dc:creator>Arvind Kumar Chaubey</dc:creator>
  <cp:lastModifiedBy>Kavita Agrawal</cp:lastModifiedBy>
  <cp:revision>6</cp:revision>
  <dcterms:created xsi:type="dcterms:W3CDTF">2020-09-01T10:39:51Z</dcterms:created>
  <dcterms:modified xsi:type="dcterms:W3CDTF">2021-09-01T08:32:27Z</dcterms:modified>
</cp:coreProperties>
</file>